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  <p:cmAuthor id="7" name="Rachel Williams" initials="RW" lastIdx="0" clrIdx="6"/>
  <p:cmAuthor id="8" name="Nina Makojnik" initials="NM" lastIdx="0" clrIdx="7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1" d="100"/>
          <a:sy n="111" d="100"/>
        </p:scale>
        <p:origin x="324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microsoft.com/office/2016/11/relationships/changesInfo" Target="changesInfos/changesInfo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<?xml version="1.0" encoding="utf-8" standalone="yes"?>
<Relationships xmlns="http://schemas.openxmlformats.org/package/2006/relationships"/>

</file>

<file path=ppt/charts/_rels/chart10.xml.rels><?xml version="1.0" encoding="utf-8" standalone="yes"?>
<Relationships xmlns="http://schemas.openxmlformats.org/package/2006/relationships"/>

</file>

<file path=ppt/charts/_rels/chart11.xml.rels><?xml version="1.0" encoding="utf-8" standalone="yes"?>
<Relationships xmlns="http://schemas.openxmlformats.org/package/2006/relationships"/>

</file>

<file path=ppt/charts/_rels/chart12.xml.rels><?xml version="1.0" encoding="utf-8" standalone="yes"?>
<Relationships xmlns="http://schemas.openxmlformats.org/package/2006/relationships"/>

</file>

<file path=ppt/charts/_rels/chart13.xml.rels><?xml version="1.0" encoding="utf-8" standalone="yes"?>
<Relationships xmlns="http://schemas.openxmlformats.org/package/2006/relationships"/>

</file>

<file path=ppt/charts/_rels/chart14.xml.rels><?xml version="1.0" encoding="utf-8" standalone="yes"?>
<Relationships xmlns="http://schemas.openxmlformats.org/package/2006/relationships"/>

</file>

<file path=ppt/charts/_rels/chart2.xml.rels><?xml version="1.0" encoding="utf-8" standalone="yes"?>
<Relationships xmlns="http://schemas.openxmlformats.org/package/2006/relationships"/>

</file>

<file path=ppt/charts/_rels/chart3.xml.rels><?xml version="1.0" encoding="utf-8" standalone="yes"?>
<Relationships xmlns="http://schemas.openxmlformats.org/package/2006/relationships"/>

</file>

<file path=ppt/charts/_rels/chart4.xml.rels><?xml version="1.0" encoding="utf-8" standalone="yes"?>
<Relationships xmlns="http://schemas.openxmlformats.org/package/2006/relationships"/>

</file>

<file path=ppt/charts/_rels/chart5.xml.rels><?xml version="1.0" encoding="utf-8" standalone="yes"?>
<Relationships xmlns="http://schemas.openxmlformats.org/package/2006/relationships"/>

</file>

<file path=ppt/charts/_rels/chart6.xml.rels><?xml version="1.0" encoding="utf-8" standalone="yes"?>
<Relationships xmlns="http://schemas.openxmlformats.org/package/2006/relationships"/>

</file>

<file path=ppt/charts/_rels/chart7.xml.rels><?xml version="1.0" encoding="utf-8" standalone="yes"?>
<Relationships xmlns="http://schemas.openxmlformats.org/package/2006/relationships"/>

</file>

<file path=ppt/charts/_rels/chart8.xml.rels><?xml version="1.0" encoding="utf-8" standalone="yes"?>
<Relationships xmlns="http://schemas.openxmlformats.org/package/2006/relationships"/>

</file>

<file path=ppt/charts/_rels/chart9.xml.rels><?xml version="1.0" encoding="utf-8" standalone="yes"?>
<Relationships xmlns="http://schemas.openxmlformats.org/package/2006/relationships"/>
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0.23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0.84</c:v>
                </c:pt>
                <c:pt idx="1">
                  <c:v>0.12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0.83</c:v>
                </c:pt>
                <c:pt idx="1">
                  <c:v>0.14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0.85</c:v>
                </c:pt>
                <c:pt idx="1">
                  <c:v>0.14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0.73</c:v>
                </c:pt>
                <c:pt idx="1">
                  <c:v>0.21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0.21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0.26</c:v>
                </c:pt>
                <c:pt idx="1">
                  <c:v>0.46</c:v>
                </c:pt>
                <c:pt idx="2">
                  <c:v>0.28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0.34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0.91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0.96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0.21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0.17</c:v>
                </c:pt>
                <c:pt idx="2">
                  <c:v>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0.83</c:v>
                </c:pt>
                <c:pt idx="1">
                  <c:v>0.13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A87005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3" Type="http://schemas.openxmlformats.org/officeDocument/2006/relationships/hyperlink" Target="about:blank" TargetMode="External"/><Relationship Id="rId4" Type="http://schemas.openxmlformats.org/officeDocument/2006/relationships/chart" Target="../charts/chart8.xml"/><Relationship Id="rId5" Type="http://schemas.openxmlformats.org/officeDocument/2006/relationships/chart" Target="../charts/chart9.xml"/><Relationship Id="rId6" Type="http://schemas.openxmlformats.org/officeDocument/2006/relationships/chart" Target="../charts/chart10.xml"/><Relationship Id="rId7" Type="http://schemas.openxmlformats.org/officeDocument/2006/relationships/chart" Target="../charts/chart11.xml"/><Relationship Id="rId8" Type="http://schemas.openxmlformats.org/officeDocument/2006/relationships/chart" Target="../charts/chart12.xml"/><Relationship Id="rId9" Type="http://schemas.openxmlformats.org/officeDocument/2006/relationships/chart" Target="../charts/chart13.xml"/></Relationships>
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Whitley Bay Health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Whitley Road, Whitley Bay NE26 2ND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48%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A87005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https://gp-patient.co.uk/PatientExperiences?practicecode=A87005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Whitley Bay Health Centre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72%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Whitley Bay Health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Whitley Road, Whitley Bay NE26 2ND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A87005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48%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https://gp-patient.co.uk/PatientExperiences?practicecode=A87005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Whitley Bay Health Centre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Jack Putt</cp:lastModifiedBy>
  <cp:revision>233</cp:revision>
  <dcterms:created xsi:type="dcterms:W3CDTF">2022-02-15T10:00:54Z</dcterms:created>
  <dcterms:modified xsi:type="dcterms:W3CDTF">2024-07-11T12:11:27Z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